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7" r:id="rId5"/>
    <p:sldId id="260" r:id="rId6"/>
    <p:sldId id="261" r:id="rId7"/>
    <p:sldId id="259" r:id="rId8"/>
    <p:sldId id="264" r:id="rId9"/>
    <p:sldId id="270" r:id="rId10"/>
    <p:sldId id="265" r:id="rId11"/>
    <p:sldId id="268" r:id="rId12"/>
    <p:sldId id="269" r:id="rId13"/>
    <p:sldId id="271" r:id="rId14"/>
    <p:sldId id="272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CDA51-FA0F-490F-8ABA-303CB982D2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255B92-46C8-4771-A7AB-4D0235D0C7D0}">
      <dgm:prSet phldrT="[Текст]" custT="1"/>
      <dgm:spPr/>
      <dgm:t>
        <a:bodyPr/>
        <a:lstStyle/>
        <a:p>
          <a:r>
            <a:rPr lang="ru-RU" sz="1800" b="1" dirty="0" smtClean="0"/>
            <a:t>Условия эффективной подготовки педагогов</a:t>
          </a:r>
          <a:endParaRPr lang="ru-RU" sz="1800" b="1" dirty="0"/>
        </a:p>
      </dgm:t>
    </dgm:pt>
    <dgm:pt modelId="{21CC35E0-DF2D-417D-848D-AE0DCD37F2FA}" type="parTrans" cxnId="{27305060-8CE7-4140-802B-203A41241DE0}">
      <dgm:prSet/>
      <dgm:spPr/>
      <dgm:t>
        <a:bodyPr/>
        <a:lstStyle/>
        <a:p>
          <a:endParaRPr lang="ru-RU"/>
        </a:p>
      </dgm:t>
    </dgm:pt>
    <dgm:pt modelId="{EA4639FD-5287-45DD-B155-B1D5776E471A}" type="sibTrans" cxnId="{27305060-8CE7-4140-802B-203A41241DE0}">
      <dgm:prSet/>
      <dgm:spPr/>
      <dgm:t>
        <a:bodyPr/>
        <a:lstStyle/>
        <a:p>
          <a:endParaRPr lang="ru-RU"/>
        </a:p>
      </dgm:t>
    </dgm:pt>
    <dgm:pt modelId="{5AF72693-F29A-40FE-A6F8-6BA9EBA93D8C}">
      <dgm:prSet phldrT="[Текст]"/>
      <dgm:spPr/>
      <dgm:t>
        <a:bodyPr/>
        <a:lstStyle/>
        <a:p>
          <a:r>
            <a:rPr lang="ru-RU" dirty="0" smtClean="0"/>
            <a:t>Внутренние ресурсы</a:t>
          </a:r>
          <a:endParaRPr lang="ru-RU" dirty="0"/>
        </a:p>
      </dgm:t>
    </dgm:pt>
    <dgm:pt modelId="{B80779EA-0A5A-44C8-8099-9ED90BA66EE1}" type="parTrans" cxnId="{5B0B23BC-C968-4E99-BA72-90D7A94BA327}">
      <dgm:prSet/>
      <dgm:spPr/>
      <dgm:t>
        <a:bodyPr/>
        <a:lstStyle/>
        <a:p>
          <a:endParaRPr lang="ru-RU"/>
        </a:p>
      </dgm:t>
    </dgm:pt>
    <dgm:pt modelId="{D0D1720F-A47A-444F-B4A3-A12D91C998B9}" type="sibTrans" cxnId="{5B0B23BC-C968-4E99-BA72-90D7A94BA327}">
      <dgm:prSet/>
      <dgm:spPr/>
      <dgm:t>
        <a:bodyPr/>
        <a:lstStyle/>
        <a:p>
          <a:endParaRPr lang="ru-RU"/>
        </a:p>
      </dgm:t>
    </dgm:pt>
    <dgm:pt modelId="{147C06CC-18CF-419C-9496-B5EB1C78C649}">
      <dgm:prSet phldrT="[Текст]"/>
      <dgm:spPr/>
      <dgm:t>
        <a:bodyPr/>
        <a:lstStyle/>
        <a:p>
          <a:r>
            <a:rPr lang="ru-RU" dirty="0" smtClean="0"/>
            <a:t>Ресурсы муниципальной сети</a:t>
          </a:r>
          <a:endParaRPr lang="ru-RU" dirty="0"/>
        </a:p>
      </dgm:t>
    </dgm:pt>
    <dgm:pt modelId="{E8AE4FE5-7E53-4D90-AACA-058BBD06C84B}" type="parTrans" cxnId="{57745A21-F5C3-44E6-B614-489BE828F3A5}">
      <dgm:prSet/>
      <dgm:spPr/>
      <dgm:t>
        <a:bodyPr/>
        <a:lstStyle/>
        <a:p>
          <a:endParaRPr lang="ru-RU"/>
        </a:p>
      </dgm:t>
    </dgm:pt>
    <dgm:pt modelId="{44A1B5C0-C526-418C-AE82-6068BAED9D2C}" type="sibTrans" cxnId="{57745A21-F5C3-44E6-B614-489BE828F3A5}">
      <dgm:prSet/>
      <dgm:spPr/>
      <dgm:t>
        <a:bodyPr/>
        <a:lstStyle/>
        <a:p>
          <a:endParaRPr lang="ru-RU"/>
        </a:p>
      </dgm:t>
    </dgm:pt>
    <dgm:pt modelId="{45708A35-5844-4962-B8C9-247A2FF62EE9}">
      <dgm:prSet phldrT="[Текст]"/>
      <dgm:spPr/>
      <dgm:t>
        <a:bodyPr/>
        <a:lstStyle/>
        <a:p>
          <a:r>
            <a:rPr lang="ru-RU" dirty="0" smtClean="0"/>
            <a:t>Ресурсы широкого профессионального социума</a:t>
          </a:r>
          <a:endParaRPr lang="ru-RU" dirty="0"/>
        </a:p>
      </dgm:t>
    </dgm:pt>
    <dgm:pt modelId="{DABBC40E-6031-450D-AA70-9ACB32C47CD2}" type="parTrans" cxnId="{4E9BF240-1338-4C7E-9B6F-179067B06610}">
      <dgm:prSet/>
      <dgm:spPr/>
      <dgm:t>
        <a:bodyPr/>
        <a:lstStyle/>
        <a:p>
          <a:endParaRPr lang="ru-RU"/>
        </a:p>
      </dgm:t>
    </dgm:pt>
    <dgm:pt modelId="{4D744C54-226D-4CDE-AF3C-0808C0B1349A}" type="sibTrans" cxnId="{4E9BF240-1338-4C7E-9B6F-179067B06610}">
      <dgm:prSet/>
      <dgm:spPr/>
      <dgm:t>
        <a:bodyPr/>
        <a:lstStyle/>
        <a:p>
          <a:endParaRPr lang="ru-RU"/>
        </a:p>
      </dgm:t>
    </dgm:pt>
    <dgm:pt modelId="{FCDBF492-3FB5-4F4D-9001-2829715F5E39}" type="pres">
      <dgm:prSet presAssocID="{3E3CDA51-FA0F-490F-8ABA-303CB982D2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648FA5-AE10-449E-A427-9D69D9F91844}" type="pres">
      <dgm:prSet presAssocID="{0A255B92-46C8-4771-A7AB-4D0235D0C7D0}" presName="centerShape" presStyleLbl="node0" presStyleIdx="0" presStyleCnt="1"/>
      <dgm:spPr/>
      <dgm:t>
        <a:bodyPr/>
        <a:lstStyle/>
        <a:p>
          <a:endParaRPr lang="ru-RU"/>
        </a:p>
      </dgm:t>
    </dgm:pt>
    <dgm:pt modelId="{ADC7ED02-519E-4178-8B37-CD6CBE66F968}" type="pres">
      <dgm:prSet presAssocID="{B80779EA-0A5A-44C8-8099-9ED90BA66EE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BEB955EA-7694-430B-8907-7C67CDB038F4}" type="pres">
      <dgm:prSet presAssocID="{5AF72693-F29A-40FE-A6F8-6BA9EBA93D8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A2A14-A138-44AC-9A74-43D1B0CCAB5A}" type="pres">
      <dgm:prSet presAssocID="{E8AE4FE5-7E53-4D90-AACA-058BBD06C84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5CBF394-FF3F-4C72-89CC-19D88D22C2DB}" type="pres">
      <dgm:prSet presAssocID="{147C06CC-18CF-419C-9496-B5EB1C78C6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E3478-44F5-4C64-92B0-31DA70B3E489}" type="pres">
      <dgm:prSet presAssocID="{DABBC40E-6031-450D-AA70-9ACB32C47CD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3C19EAA7-1837-4791-B793-822A2B1C15BC}" type="pres">
      <dgm:prSet presAssocID="{45708A35-5844-4962-B8C9-247A2FF62EE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B51FB3-ACF8-4121-BB54-B57A90DB9ED2}" type="presOf" srcId="{E8AE4FE5-7E53-4D90-AACA-058BBD06C84B}" destId="{CABA2A14-A138-44AC-9A74-43D1B0CCAB5A}" srcOrd="0" destOrd="0" presId="urn:microsoft.com/office/officeart/2005/8/layout/radial4"/>
    <dgm:cxn modelId="{752906E3-0FB0-49C2-BC0E-34AD90124DF6}" type="presOf" srcId="{0A255B92-46C8-4771-A7AB-4D0235D0C7D0}" destId="{69648FA5-AE10-449E-A427-9D69D9F91844}" srcOrd="0" destOrd="0" presId="urn:microsoft.com/office/officeart/2005/8/layout/radial4"/>
    <dgm:cxn modelId="{76A01280-1397-464D-8C44-1D6C17CA56BC}" type="presOf" srcId="{DABBC40E-6031-450D-AA70-9ACB32C47CD2}" destId="{9C4E3478-44F5-4C64-92B0-31DA70B3E489}" srcOrd="0" destOrd="0" presId="urn:microsoft.com/office/officeart/2005/8/layout/radial4"/>
    <dgm:cxn modelId="{465F4A32-9685-4720-A3DE-2F7A7B47B970}" type="presOf" srcId="{B80779EA-0A5A-44C8-8099-9ED90BA66EE1}" destId="{ADC7ED02-519E-4178-8B37-CD6CBE66F968}" srcOrd="0" destOrd="0" presId="urn:microsoft.com/office/officeart/2005/8/layout/radial4"/>
    <dgm:cxn modelId="{27305060-8CE7-4140-802B-203A41241DE0}" srcId="{3E3CDA51-FA0F-490F-8ABA-303CB982D2EC}" destId="{0A255B92-46C8-4771-A7AB-4D0235D0C7D0}" srcOrd="0" destOrd="0" parTransId="{21CC35E0-DF2D-417D-848D-AE0DCD37F2FA}" sibTransId="{EA4639FD-5287-45DD-B155-B1D5776E471A}"/>
    <dgm:cxn modelId="{99099164-F763-44B1-91EE-D2A582E41D2F}" type="presOf" srcId="{3E3CDA51-FA0F-490F-8ABA-303CB982D2EC}" destId="{FCDBF492-3FB5-4F4D-9001-2829715F5E39}" srcOrd="0" destOrd="0" presId="urn:microsoft.com/office/officeart/2005/8/layout/radial4"/>
    <dgm:cxn modelId="{C603C297-72D0-4BE7-91F4-AA631FB77AE8}" type="presOf" srcId="{147C06CC-18CF-419C-9496-B5EB1C78C649}" destId="{45CBF394-FF3F-4C72-89CC-19D88D22C2DB}" srcOrd="0" destOrd="0" presId="urn:microsoft.com/office/officeart/2005/8/layout/radial4"/>
    <dgm:cxn modelId="{8783DC5F-26C4-46CC-8DD0-BE5616F2E846}" type="presOf" srcId="{5AF72693-F29A-40FE-A6F8-6BA9EBA93D8C}" destId="{BEB955EA-7694-430B-8907-7C67CDB038F4}" srcOrd="0" destOrd="0" presId="urn:microsoft.com/office/officeart/2005/8/layout/radial4"/>
    <dgm:cxn modelId="{4E9BF240-1338-4C7E-9B6F-179067B06610}" srcId="{0A255B92-46C8-4771-A7AB-4D0235D0C7D0}" destId="{45708A35-5844-4962-B8C9-247A2FF62EE9}" srcOrd="2" destOrd="0" parTransId="{DABBC40E-6031-450D-AA70-9ACB32C47CD2}" sibTransId="{4D744C54-226D-4CDE-AF3C-0808C0B1349A}"/>
    <dgm:cxn modelId="{57745A21-F5C3-44E6-B614-489BE828F3A5}" srcId="{0A255B92-46C8-4771-A7AB-4D0235D0C7D0}" destId="{147C06CC-18CF-419C-9496-B5EB1C78C649}" srcOrd="1" destOrd="0" parTransId="{E8AE4FE5-7E53-4D90-AACA-058BBD06C84B}" sibTransId="{44A1B5C0-C526-418C-AE82-6068BAED9D2C}"/>
    <dgm:cxn modelId="{5B0B23BC-C968-4E99-BA72-90D7A94BA327}" srcId="{0A255B92-46C8-4771-A7AB-4D0235D0C7D0}" destId="{5AF72693-F29A-40FE-A6F8-6BA9EBA93D8C}" srcOrd="0" destOrd="0" parTransId="{B80779EA-0A5A-44C8-8099-9ED90BA66EE1}" sibTransId="{D0D1720F-A47A-444F-B4A3-A12D91C998B9}"/>
    <dgm:cxn modelId="{91BF0B95-57B5-4520-81CA-2DE1DD00BA3B}" type="presOf" srcId="{45708A35-5844-4962-B8C9-247A2FF62EE9}" destId="{3C19EAA7-1837-4791-B793-822A2B1C15BC}" srcOrd="0" destOrd="0" presId="urn:microsoft.com/office/officeart/2005/8/layout/radial4"/>
    <dgm:cxn modelId="{A0A63D5C-F370-4318-A94B-D86E907E2054}" type="presParOf" srcId="{FCDBF492-3FB5-4F4D-9001-2829715F5E39}" destId="{69648FA5-AE10-449E-A427-9D69D9F91844}" srcOrd="0" destOrd="0" presId="urn:microsoft.com/office/officeart/2005/8/layout/radial4"/>
    <dgm:cxn modelId="{FBA5F7BF-090F-42ED-8D54-880DDB10EE38}" type="presParOf" srcId="{FCDBF492-3FB5-4F4D-9001-2829715F5E39}" destId="{ADC7ED02-519E-4178-8B37-CD6CBE66F968}" srcOrd="1" destOrd="0" presId="urn:microsoft.com/office/officeart/2005/8/layout/radial4"/>
    <dgm:cxn modelId="{7A7EDB61-040C-4FCB-A65B-425B027D40F1}" type="presParOf" srcId="{FCDBF492-3FB5-4F4D-9001-2829715F5E39}" destId="{BEB955EA-7694-430B-8907-7C67CDB038F4}" srcOrd="2" destOrd="0" presId="urn:microsoft.com/office/officeart/2005/8/layout/radial4"/>
    <dgm:cxn modelId="{FFAB5572-D32F-44E8-843B-1ADF783834AE}" type="presParOf" srcId="{FCDBF492-3FB5-4F4D-9001-2829715F5E39}" destId="{CABA2A14-A138-44AC-9A74-43D1B0CCAB5A}" srcOrd="3" destOrd="0" presId="urn:microsoft.com/office/officeart/2005/8/layout/radial4"/>
    <dgm:cxn modelId="{595C55CE-2CC3-409E-8AFA-DB8EB105E2E4}" type="presParOf" srcId="{FCDBF492-3FB5-4F4D-9001-2829715F5E39}" destId="{45CBF394-FF3F-4C72-89CC-19D88D22C2DB}" srcOrd="4" destOrd="0" presId="urn:microsoft.com/office/officeart/2005/8/layout/radial4"/>
    <dgm:cxn modelId="{952CCB7A-78FB-453A-8635-F0C5D8A5C3FC}" type="presParOf" srcId="{FCDBF492-3FB5-4F4D-9001-2829715F5E39}" destId="{9C4E3478-44F5-4C64-92B0-31DA70B3E489}" srcOrd="5" destOrd="0" presId="urn:microsoft.com/office/officeart/2005/8/layout/radial4"/>
    <dgm:cxn modelId="{5435DA73-392B-413B-8829-381990374060}" type="presParOf" srcId="{FCDBF492-3FB5-4F4D-9001-2829715F5E39}" destId="{3C19EAA7-1837-4791-B793-822A2B1C15B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DC79E7-9BB4-49BF-99A3-6861EDF4174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307E7F-6CC4-4CB8-866F-8BF7B4FA38C3}">
      <dgm:prSet phldrT="[Текст]" custT="1"/>
      <dgm:spPr/>
      <dgm:t>
        <a:bodyPr/>
        <a:lstStyle/>
        <a:p>
          <a:endParaRPr lang="ru-RU" sz="1100" dirty="0" smtClean="0"/>
        </a:p>
        <a:p>
          <a:r>
            <a:rPr lang="ru-RU" sz="1800" dirty="0" smtClean="0"/>
            <a:t>Самообразование</a:t>
          </a:r>
          <a:endParaRPr lang="ru-RU" sz="1800" dirty="0"/>
        </a:p>
      </dgm:t>
    </dgm:pt>
    <dgm:pt modelId="{774308D7-D740-4455-854E-FE0EEF32E37F}" type="parTrans" cxnId="{114C5243-688A-47E3-A2B8-439D8DCD0C89}">
      <dgm:prSet/>
      <dgm:spPr/>
      <dgm:t>
        <a:bodyPr/>
        <a:lstStyle/>
        <a:p>
          <a:endParaRPr lang="ru-RU"/>
        </a:p>
      </dgm:t>
    </dgm:pt>
    <dgm:pt modelId="{533E3453-C617-4157-9B4D-2AFCA75394B1}" type="sibTrans" cxnId="{114C5243-688A-47E3-A2B8-439D8DCD0C89}">
      <dgm:prSet/>
      <dgm:spPr/>
      <dgm:t>
        <a:bodyPr/>
        <a:lstStyle/>
        <a:p>
          <a:endParaRPr lang="ru-RU"/>
        </a:p>
      </dgm:t>
    </dgm:pt>
    <dgm:pt modelId="{79F8ED69-1BDC-46B6-9037-813B96130423}">
      <dgm:prSet phldrT="[Текст]" custT="1"/>
      <dgm:spPr/>
      <dgm:t>
        <a:bodyPr/>
        <a:lstStyle/>
        <a:p>
          <a:r>
            <a:rPr lang="ru-RU" sz="1200" dirty="0" smtClean="0"/>
            <a:t>Изучение личностного и профессионального потенциала совместно с педагогом</a:t>
          </a:r>
          <a:endParaRPr lang="ru-RU" sz="1200" dirty="0"/>
        </a:p>
      </dgm:t>
    </dgm:pt>
    <dgm:pt modelId="{78D28079-43FB-4B74-88C2-69F497AC49F8}" type="parTrans" cxnId="{22DCEB4B-A1E5-4B5E-AA02-CB88FC3107E0}">
      <dgm:prSet/>
      <dgm:spPr/>
      <dgm:t>
        <a:bodyPr/>
        <a:lstStyle/>
        <a:p>
          <a:endParaRPr lang="ru-RU"/>
        </a:p>
      </dgm:t>
    </dgm:pt>
    <dgm:pt modelId="{D53416B9-D1D2-422C-B571-E145633BF5A1}" type="sibTrans" cxnId="{22DCEB4B-A1E5-4B5E-AA02-CB88FC3107E0}">
      <dgm:prSet/>
      <dgm:spPr/>
      <dgm:t>
        <a:bodyPr/>
        <a:lstStyle/>
        <a:p>
          <a:endParaRPr lang="ru-RU"/>
        </a:p>
      </dgm:t>
    </dgm:pt>
    <dgm:pt modelId="{488CCA94-7D28-457D-B0C9-AF5E0270874B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Обучение через диалог</a:t>
          </a:r>
          <a:endParaRPr lang="ru-RU" dirty="0"/>
        </a:p>
      </dgm:t>
    </dgm:pt>
    <dgm:pt modelId="{353BDB3C-751A-4AD5-A036-E7654ECB963A}" type="parTrans" cxnId="{A639DD86-4C34-4BA1-8C04-2B74FE85E67D}">
      <dgm:prSet/>
      <dgm:spPr/>
      <dgm:t>
        <a:bodyPr/>
        <a:lstStyle/>
        <a:p>
          <a:endParaRPr lang="ru-RU"/>
        </a:p>
      </dgm:t>
    </dgm:pt>
    <dgm:pt modelId="{78DD951E-217B-4966-A46B-0AB1F567B7AD}" type="sibTrans" cxnId="{A639DD86-4C34-4BA1-8C04-2B74FE85E67D}">
      <dgm:prSet/>
      <dgm:spPr/>
      <dgm:t>
        <a:bodyPr/>
        <a:lstStyle/>
        <a:p>
          <a:endParaRPr lang="ru-RU"/>
        </a:p>
      </dgm:t>
    </dgm:pt>
    <dgm:pt modelId="{C66FE63C-ECA5-4583-BCF5-1DDEA2725329}">
      <dgm:prSet phldrT="[Текст]" custT="1"/>
      <dgm:spPr/>
      <dgm:t>
        <a:bodyPr/>
        <a:lstStyle/>
        <a:p>
          <a:r>
            <a:rPr lang="ru-RU" sz="1600" dirty="0" smtClean="0"/>
            <a:t>Обсуждение проблем, идей, обмен эффективным опытом с коллегами внутри учреждения, за его пределами</a:t>
          </a:r>
          <a:endParaRPr lang="ru-RU" sz="1600" dirty="0"/>
        </a:p>
      </dgm:t>
    </dgm:pt>
    <dgm:pt modelId="{07489813-E537-48C9-8871-CFB1797F1C30}" type="parTrans" cxnId="{7CC28932-49B1-4F8E-BB11-A60C6F40950A}">
      <dgm:prSet/>
      <dgm:spPr/>
      <dgm:t>
        <a:bodyPr/>
        <a:lstStyle/>
        <a:p>
          <a:endParaRPr lang="ru-RU"/>
        </a:p>
      </dgm:t>
    </dgm:pt>
    <dgm:pt modelId="{F19FECCB-E4B2-459C-B36B-5364F80E9F6A}" type="sibTrans" cxnId="{7CC28932-49B1-4F8E-BB11-A60C6F40950A}">
      <dgm:prSet/>
      <dgm:spPr/>
      <dgm:t>
        <a:bodyPr/>
        <a:lstStyle/>
        <a:p>
          <a:endParaRPr lang="ru-RU"/>
        </a:p>
      </dgm:t>
    </dgm:pt>
    <dgm:pt modelId="{97B18D68-2FA2-49EF-A75A-7AA671CBDE41}">
      <dgm:prSet phldrT="[Текст]"/>
      <dgm:spPr/>
      <dgm:t>
        <a:bodyPr/>
        <a:lstStyle/>
        <a:p>
          <a:r>
            <a:rPr lang="ru-RU" dirty="0" err="1" smtClean="0"/>
            <a:t>Теория+практика</a:t>
          </a:r>
          <a:endParaRPr lang="ru-RU" dirty="0"/>
        </a:p>
      </dgm:t>
    </dgm:pt>
    <dgm:pt modelId="{B4254184-4845-4426-99A0-5393563B8B92}" type="parTrans" cxnId="{4425D7F0-0A81-490E-830D-8C80530299B9}">
      <dgm:prSet/>
      <dgm:spPr/>
      <dgm:t>
        <a:bodyPr/>
        <a:lstStyle/>
        <a:p>
          <a:endParaRPr lang="ru-RU"/>
        </a:p>
      </dgm:t>
    </dgm:pt>
    <dgm:pt modelId="{879240BC-CD78-43E7-89E6-68E3D23A7DDE}" type="sibTrans" cxnId="{4425D7F0-0A81-490E-830D-8C80530299B9}">
      <dgm:prSet/>
      <dgm:spPr/>
      <dgm:t>
        <a:bodyPr/>
        <a:lstStyle/>
        <a:p>
          <a:endParaRPr lang="ru-RU"/>
        </a:p>
      </dgm:t>
    </dgm:pt>
    <dgm:pt modelId="{679DF59E-E685-4F66-B6DA-C158AA420C0C}">
      <dgm:prSet phldrT="[Текст]" custT="1"/>
      <dgm:spPr/>
      <dgm:t>
        <a:bodyPr/>
        <a:lstStyle/>
        <a:p>
          <a:r>
            <a:rPr lang="ru-RU" sz="1400" dirty="0" smtClean="0"/>
            <a:t>Знакомство с новым опытом эффективной деятельности посредством организации мастер-классов,</a:t>
          </a:r>
          <a:endParaRPr lang="ru-RU" sz="1400" dirty="0"/>
        </a:p>
      </dgm:t>
    </dgm:pt>
    <dgm:pt modelId="{FA6B4639-7C4C-4DB2-B920-E963E779B689}" type="parTrans" cxnId="{54C02BC7-43BD-460A-A66F-F0955447101B}">
      <dgm:prSet/>
      <dgm:spPr/>
      <dgm:t>
        <a:bodyPr/>
        <a:lstStyle/>
        <a:p>
          <a:endParaRPr lang="ru-RU"/>
        </a:p>
      </dgm:t>
    </dgm:pt>
    <dgm:pt modelId="{9D2DD606-F9EF-47F7-BCA1-C8F47CFD0887}" type="sibTrans" cxnId="{54C02BC7-43BD-460A-A66F-F0955447101B}">
      <dgm:prSet/>
      <dgm:spPr/>
      <dgm:t>
        <a:bodyPr/>
        <a:lstStyle/>
        <a:p>
          <a:endParaRPr lang="ru-RU"/>
        </a:p>
      </dgm:t>
    </dgm:pt>
    <dgm:pt modelId="{8FC8AC29-BB6E-4D5A-BA15-EF7FABE78D79}">
      <dgm:prSet custT="1"/>
      <dgm:spPr/>
      <dgm:t>
        <a:bodyPr/>
        <a:lstStyle/>
        <a:p>
          <a:r>
            <a:rPr lang="ru-RU" sz="1200" dirty="0" smtClean="0"/>
            <a:t>Рефлексия</a:t>
          </a:r>
          <a:endParaRPr lang="ru-RU" sz="1200" dirty="0"/>
        </a:p>
      </dgm:t>
    </dgm:pt>
    <dgm:pt modelId="{3F753572-0C4E-479A-BC19-B7DE0026E634}" type="parTrans" cxnId="{7B99013D-3B5B-46AA-8777-F14D2F7CD457}">
      <dgm:prSet/>
      <dgm:spPr/>
      <dgm:t>
        <a:bodyPr/>
        <a:lstStyle/>
        <a:p>
          <a:endParaRPr lang="ru-RU"/>
        </a:p>
      </dgm:t>
    </dgm:pt>
    <dgm:pt modelId="{BA29CAB5-67B9-4B71-9C2A-C7DC832B0B5B}" type="sibTrans" cxnId="{7B99013D-3B5B-46AA-8777-F14D2F7CD457}">
      <dgm:prSet/>
      <dgm:spPr/>
      <dgm:t>
        <a:bodyPr/>
        <a:lstStyle/>
        <a:p>
          <a:endParaRPr lang="ru-RU"/>
        </a:p>
      </dgm:t>
    </dgm:pt>
    <dgm:pt modelId="{BB3D0DB1-5B37-4991-824F-9C2FD50324B8}">
      <dgm:prSet custT="1"/>
      <dgm:spPr/>
      <dgm:t>
        <a:bodyPr/>
        <a:lstStyle/>
        <a:p>
          <a:r>
            <a:rPr lang="ru-RU" sz="1200" dirty="0" smtClean="0"/>
            <a:t>Теоретическая подготовка</a:t>
          </a:r>
          <a:endParaRPr lang="ru-RU" sz="1200" dirty="0"/>
        </a:p>
      </dgm:t>
    </dgm:pt>
    <dgm:pt modelId="{21E39BED-71B8-4918-B13B-B4EECCD7A14E}" type="parTrans" cxnId="{9243A9A4-3F97-4446-86FB-E6D7003E62B2}">
      <dgm:prSet/>
      <dgm:spPr/>
      <dgm:t>
        <a:bodyPr/>
        <a:lstStyle/>
        <a:p>
          <a:endParaRPr lang="ru-RU"/>
        </a:p>
      </dgm:t>
    </dgm:pt>
    <dgm:pt modelId="{158D24F9-58F0-4779-B4C6-FCECDBD2E717}" type="sibTrans" cxnId="{9243A9A4-3F97-4446-86FB-E6D7003E62B2}">
      <dgm:prSet/>
      <dgm:spPr/>
      <dgm:t>
        <a:bodyPr/>
        <a:lstStyle/>
        <a:p>
          <a:endParaRPr lang="ru-RU"/>
        </a:p>
      </dgm:t>
    </dgm:pt>
    <dgm:pt modelId="{C7DDCF99-851A-4B85-9CC7-192BA416DD67}">
      <dgm:prSet custT="1"/>
      <dgm:spPr/>
      <dgm:t>
        <a:bodyPr/>
        <a:lstStyle/>
        <a:p>
          <a:r>
            <a:rPr lang="ru-RU" sz="1200" dirty="0" smtClean="0"/>
            <a:t>Освоение техник и технологий и техник одновременно с практической деятельностью</a:t>
          </a:r>
          <a:endParaRPr lang="ru-RU" sz="1200" dirty="0"/>
        </a:p>
      </dgm:t>
    </dgm:pt>
    <dgm:pt modelId="{52C2AEAA-8CEA-4745-9276-1F9C4BF7CF26}" type="parTrans" cxnId="{1EB0D73F-3042-4E06-B33E-15348087AB36}">
      <dgm:prSet/>
      <dgm:spPr/>
      <dgm:t>
        <a:bodyPr/>
        <a:lstStyle/>
        <a:p>
          <a:endParaRPr lang="ru-RU"/>
        </a:p>
      </dgm:t>
    </dgm:pt>
    <dgm:pt modelId="{25898A3E-7861-4105-969C-95D1C6CD8D54}" type="sibTrans" cxnId="{1EB0D73F-3042-4E06-B33E-15348087AB36}">
      <dgm:prSet/>
      <dgm:spPr/>
      <dgm:t>
        <a:bodyPr/>
        <a:lstStyle/>
        <a:p>
          <a:endParaRPr lang="ru-RU"/>
        </a:p>
      </dgm:t>
    </dgm:pt>
    <dgm:pt modelId="{17ED4267-D7D3-41E7-89C0-496142C151E6}">
      <dgm:prSet custT="1"/>
      <dgm:spPr/>
      <dgm:t>
        <a:bodyPr/>
        <a:lstStyle/>
        <a:p>
          <a:r>
            <a:rPr lang="ru-RU" sz="1200" dirty="0" smtClean="0"/>
            <a:t>Стажировка у коллег с более высоким уровнем профессиональной компетентности</a:t>
          </a:r>
          <a:endParaRPr lang="ru-RU" sz="1200" dirty="0"/>
        </a:p>
      </dgm:t>
    </dgm:pt>
    <dgm:pt modelId="{C4F3CF89-7906-4A9A-B43B-3804ACA478E2}" type="parTrans" cxnId="{D0D1D953-4CA1-495B-A98E-027B78BCED01}">
      <dgm:prSet/>
      <dgm:spPr/>
      <dgm:t>
        <a:bodyPr/>
        <a:lstStyle/>
        <a:p>
          <a:endParaRPr lang="ru-RU"/>
        </a:p>
      </dgm:t>
    </dgm:pt>
    <dgm:pt modelId="{443EDD64-5540-47A0-98C7-FC729E682A45}" type="sibTrans" cxnId="{D0D1D953-4CA1-495B-A98E-027B78BCED01}">
      <dgm:prSet/>
      <dgm:spPr/>
      <dgm:t>
        <a:bodyPr/>
        <a:lstStyle/>
        <a:p>
          <a:endParaRPr lang="ru-RU"/>
        </a:p>
      </dgm:t>
    </dgm:pt>
    <dgm:pt modelId="{54AC3DBE-F6DB-4FA2-97A2-1D95901CCC0E}">
      <dgm:prSet custT="1"/>
      <dgm:spPr/>
      <dgm:t>
        <a:bodyPr/>
        <a:lstStyle/>
        <a:p>
          <a:r>
            <a:rPr lang="ru-RU" sz="1600" dirty="0" smtClean="0"/>
            <a:t>Проведение практических и методических семинаров на базе различных образовательных учреждений по различным направлениям педагогической деятельности</a:t>
          </a:r>
          <a:endParaRPr lang="ru-RU" sz="1600" dirty="0"/>
        </a:p>
      </dgm:t>
    </dgm:pt>
    <dgm:pt modelId="{74D60E95-18D3-4A6F-9B5F-4EB730D9DCE1}" type="parTrans" cxnId="{17111D1F-E306-43D6-BE98-73690E7F1D43}">
      <dgm:prSet/>
      <dgm:spPr/>
      <dgm:t>
        <a:bodyPr/>
        <a:lstStyle/>
        <a:p>
          <a:endParaRPr lang="ru-RU"/>
        </a:p>
      </dgm:t>
    </dgm:pt>
    <dgm:pt modelId="{3602FE9E-3BE0-45C3-905C-3C1317445926}" type="sibTrans" cxnId="{17111D1F-E306-43D6-BE98-73690E7F1D43}">
      <dgm:prSet/>
      <dgm:spPr/>
      <dgm:t>
        <a:bodyPr/>
        <a:lstStyle/>
        <a:p>
          <a:endParaRPr lang="ru-RU"/>
        </a:p>
      </dgm:t>
    </dgm:pt>
    <dgm:pt modelId="{140DC0C0-4DCD-4F73-975C-B755958FCBF7}">
      <dgm:prSet custT="1"/>
      <dgm:spPr/>
      <dgm:t>
        <a:bodyPr/>
        <a:lstStyle/>
        <a:p>
          <a:r>
            <a:rPr lang="ru-RU" sz="1400" dirty="0" smtClean="0"/>
            <a:t>Предъявление своих разработок профессиональному сообществу (участие в конкурсах) с последующей оценкой продукта экспертами</a:t>
          </a:r>
          <a:endParaRPr lang="ru-RU" sz="1400" dirty="0"/>
        </a:p>
      </dgm:t>
    </dgm:pt>
    <dgm:pt modelId="{749150F4-C6A1-4D1E-98A7-E0AE4A07F378}" type="parTrans" cxnId="{859A2B9F-AEE5-42C9-8F7B-F4FB7D8953F2}">
      <dgm:prSet/>
      <dgm:spPr/>
      <dgm:t>
        <a:bodyPr/>
        <a:lstStyle/>
        <a:p>
          <a:endParaRPr lang="ru-RU"/>
        </a:p>
      </dgm:t>
    </dgm:pt>
    <dgm:pt modelId="{891D61BC-751A-4674-810A-09667EFF8821}" type="sibTrans" cxnId="{859A2B9F-AEE5-42C9-8F7B-F4FB7D8953F2}">
      <dgm:prSet/>
      <dgm:spPr/>
      <dgm:t>
        <a:bodyPr/>
        <a:lstStyle/>
        <a:p>
          <a:endParaRPr lang="ru-RU"/>
        </a:p>
      </dgm:t>
    </dgm:pt>
    <dgm:pt modelId="{6CDA1357-F4DC-4EEB-8C62-7B81380B5865}">
      <dgm:prSet custT="1"/>
      <dgm:spPr/>
      <dgm:t>
        <a:bodyPr/>
        <a:lstStyle/>
        <a:p>
          <a:r>
            <a:rPr lang="ru-RU" sz="1400" dirty="0" smtClean="0"/>
            <a:t>Анализ эффективности работы по объективным результатам (достижениям</a:t>
          </a:r>
          <a:r>
            <a:rPr lang="ru-RU" sz="1200" dirty="0" smtClean="0"/>
            <a:t>)</a:t>
          </a:r>
          <a:endParaRPr lang="ru-RU" sz="1200" dirty="0"/>
        </a:p>
      </dgm:t>
    </dgm:pt>
    <dgm:pt modelId="{AC7D3B88-ED9B-4E30-B369-4ED462C5BACA}" type="parTrans" cxnId="{AA702251-9847-4C72-B503-C6E22E685474}">
      <dgm:prSet/>
      <dgm:spPr/>
      <dgm:t>
        <a:bodyPr/>
        <a:lstStyle/>
        <a:p>
          <a:endParaRPr lang="ru-RU"/>
        </a:p>
      </dgm:t>
    </dgm:pt>
    <dgm:pt modelId="{F5B9D060-9D3A-446B-AB56-128DBCF5EA0D}" type="sibTrans" cxnId="{AA702251-9847-4C72-B503-C6E22E685474}">
      <dgm:prSet/>
      <dgm:spPr/>
      <dgm:t>
        <a:bodyPr/>
        <a:lstStyle/>
        <a:p>
          <a:endParaRPr lang="ru-RU"/>
        </a:p>
      </dgm:t>
    </dgm:pt>
    <dgm:pt modelId="{7B06320E-A4C0-4ED8-B96F-B8D03EAE6CA3}" type="pres">
      <dgm:prSet presAssocID="{B7DC79E7-9BB4-49BF-99A3-6861EDF417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389A17-0676-4B47-9EBD-24D51352ACB6}" type="pres">
      <dgm:prSet presAssocID="{90307E7F-6CC4-4CB8-866F-8BF7B4FA38C3}" presName="composite" presStyleCnt="0"/>
      <dgm:spPr/>
    </dgm:pt>
    <dgm:pt modelId="{18784E1D-FD63-405D-BED7-FB42DBEA1947}" type="pres">
      <dgm:prSet presAssocID="{90307E7F-6CC4-4CB8-866F-8BF7B4FA38C3}" presName="parentText" presStyleLbl="alignNode1" presStyleIdx="0" presStyleCnt="3" custScaleX="223168" custLinFactNeighborX="27310" custLinFactNeighborY="-2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B7D32-6552-456E-9397-4EF5FBC35A26}" type="pres">
      <dgm:prSet presAssocID="{90307E7F-6CC4-4CB8-866F-8BF7B4FA38C3}" presName="descendantText" presStyleLbl="alignAcc1" presStyleIdx="0" presStyleCnt="3" custScaleX="81299" custScaleY="144580" custLinFactNeighborX="3556" custLinFactNeighborY="21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9E82E-4062-4D0E-A150-A32D247795F6}" type="pres">
      <dgm:prSet presAssocID="{533E3453-C617-4157-9B4D-2AFCA75394B1}" presName="sp" presStyleCnt="0"/>
      <dgm:spPr/>
    </dgm:pt>
    <dgm:pt modelId="{9F28A423-8628-4C76-A0C0-0CBAD3E3BCBF}" type="pres">
      <dgm:prSet presAssocID="{488CCA94-7D28-457D-B0C9-AF5E0270874B}" presName="composite" presStyleCnt="0"/>
      <dgm:spPr/>
    </dgm:pt>
    <dgm:pt modelId="{67C3310C-910A-4242-AE22-7284916C4710}" type="pres">
      <dgm:prSet presAssocID="{488CCA94-7D28-457D-B0C9-AF5E0270874B}" presName="parentText" presStyleLbl="alignNode1" presStyleIdx="1" presStyleCnt="3" custScaleX="227351" custLinFactNeighborX="27310" custLinFactNeighborY="-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838F6-2BBA-4E52-B9A7-C58FC24D3A80}" type="pres">
      <dgm:prSet presAssocID="{488CCA94-7D28-457D-B0C9-AF5E0270874B}" presName="descendantText" presStyleLbl="alignAcc1" presStyleIdx="1" presStyleCnt="3" custScaleX="82566" custScaleY="184504" custLinFactNeighborX="4711" custLinFactNeighborY="11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D58FD-FB9F-47E2-A19E-A6CC5D3619F0}" type="pres">
      <dgm:prSet presAssocID="{78DD951E-217B-4966-A46B-0AB1F567B7AD}" presName="sp" presStyleCnt="0"/>
      <dgm:spPr/>
    </dgm:pt>
    <dgm:pt modelId="{E5E03432-EB8B-4EEF-99F6-02371541DC2A}" type="pres">
      <dgm:prSet presAssocID="{97B18D68-2FA2-49EF-A75A-7AA671CBDE41}" presName="composite" presStyleCnt="0"/>
      <dgm:spPr/>
    </dgm:pt>
    <dgm:pt modelId="{7F66FD2E-5A18-443A-9DBD-7CDCB05CA0E9}" type="pres">
      <dgm:prSet presAssocID="{97B18D68-2FA2-49EF-A75A-7AA671CBDE41}" presName="parentText" presStyleLbl="alignNode1" presStyleIdx="2" presStyleCnt="3" custScaleX="229813" custLinFactNeighborX="27310" custLinFactNeighborY="2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23F2A-4365-457E-B06D-C414CA4F4B4E}" type="pres">
      <dgm:prSet presAssocID="{97B18D68-2FA2-49EF-A75A-7AA671CBDE41}" presName="descendantText" presStyleLbl="alignAcc1" presStyleIdx="2" presStyleCnt="3" custScaleX="79852" custScaleY="134902" custLinFactNeighborX="2593" custLinFactNeighborY="18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DCEB4B-A1E5-4B5E-AA02-CB88FC3107E0}" srcId="{90307E7F-6CC4-4CB8-866F-8BF7B4FA38C3}" destId="{79F8ED69-1BDC-46B6-9037-813B96130423}" srcOrd="0" destOrd="0" parTransId="{78D28079-43FB-4B74-88C2-69F497AC49F8}" sibTransId="{D53416B9-D1D2-422C-B571-E145633BF5A1}"/>
    <dgm:cxn modelId="{F28634A8-906B-451F-8124-3FC4B3503B18}" type="presOf" srcId="{79F8ED69-1BDC-46B6-9037-813B96130423}" destId="{5B3B7D32-6552-456E-9397-4EF5FBC35A26}" srcOrd="0" destOrd="0" presId="urn:microsoft.com/office/officeart/2005/8/layout/chevron2"/>
    <dgm:cxn modelId="{4425D7F0-0A81-490E-830D-8C80530299B9}" srcId="{B7DC79E7-9BB4-49BF-99A3-6861EDF41747}" destId="{97B18D68-2FA2-49EF-A75A-7AA671CBDE41}" srcOrd="2" destOrd="0" parTransId="{B4254184-4845-4426-99A0-5393563B8B92}" sibTransId="{879240BC-CD78-43E7-89E6-68E3D23A7DDE}"/>
    <dgm:cxn modelId="{5420EDB9-7BC8-43AC-B17A-F8B718FEFD3C}" type="presOf" srcId="{488CCA94-7D28-457D-B0C9-AF5E0270874B}" destId="{67C3310C-910A-4242-AE22-7284916C4710}" srcOrd="0" destOrd="0" presId="urn:microsoft.com/office/officeart/2005/8/layout/chevron2"/>
    <dgm:cxn modelId="{7CC28932-49B1-4F8E-BB11-A60C6F40950A}" srcId="{488CCA94-7D28-457D-B0C9-AF5E0270874B}" destId="{C66FE63C-ECA5-4583-BCF5-1DDEA2725329}" srcOrd="0" destOrd="0" parTransId="{07489813-E537-48C9-8871-CFB1797F1C30}" sibTransId="{F19FECCB-E4B2-459C-B36B-5364F80E9F6A}"/>
    <dgm:cxn modelId="{62BE18C3-14A0-4DF7-92FD-995553AF3E53}" type="presOf" srcId="{6CDA1357-F4DC-4EEB-8C62-7B81380B5865}" destId="{3F623F2A-4365-457E-B06D-C414CA4F4B4E}" srcOrd="0" destOrd="2" presId="urn:microsoft.com/office/officeart/2005/8/layout/chevron2"/>
    <dgm:cxn modelId="{17111D1F-E306-43D6-BE98-73690E7F1D43}" srcId="{488CCA94-7D28-457D-B0C9-AF5E0270874B}" destId="{54AC3DBE-F6DB-4FA2-97A2-1D95901CCC0E}" srcOrd="1" destOrd="0" parTransId="{74D60E95-18D3-4A6F-9B5F-4EB730D9DCE1}" sibTransId="{3602FE9E-3BE0-45C3-905C-3C1317445926}"/>
    <dgm:cxn modelId="{4D437B21-7F1B-4ACF-B1D1-C28C277D27F2}" type="presOf" srcId="{679DF59E-E685-4F66-B6DA-C158AA420C0C}" destId="{3F623F2A-4365-457E-B06D-C414CA4F4B4E}" srcOrd="0" destOrd="0" presId="urn:microsoft.com/office/officeart/2005/8/layout/chevron2"/>
    <dgm:cxn modelId="{91CEDD10-FEE5-4362-8869-51F873C6CA6A}" type="presOf" srcId="{BB3D0DB1-5B37-4991-824F-9C2FD50324B8}" destId="{5B3B7D32-6552-456E-9397-4EF5FBC35A26}" srcOrd="0" destOrd="2" presId="urn:microsoft.com/office/officeart/2005/8/layout/chevron2"/>
    <dgm:cxn modelId="{9D634760-3027-4E5A-B274-42D3D0C2C4C3}" type="presOf" srcId="{B7DC79E7-9BB4-49BF-99A3-6861EDF41747}" destId="{7B06320E-A4C0-4ED8-B96F-B8D03EAE6CA3}" srcOrd="0" destOrd="0" presId="urn:microsoft.com/office/officeart/2005/8/layout/chevron2"/>
    <dgm:cxn modelId="{54C02BC7-43BD-460A-A66F-F0955447101B}" srcId="{97B18D68-2FA2-49EF-A75A-7AA671CBDE41}" destId="{679DF59E-E685-4F66-B6DA-C158AA420C0C}" srcOrd="0" destOrd="0" parTransId="{FA6B4639-7C4C-4DB2-B920-E963E779B689}" sibTransId="{9D2DD606-F9EF-47F7-BCA1-C8F47CFD0887}"/>
    <dgm:cxn modelId="{D101A2A1-C63C-49A7-A48D-204A03805EC7}" type="presOf" srcId="{C7DDCF99-851A-4B85-9CC7-192BA416DD67}" destId="{5B3B7D32-6552-456E-9397-4EF5FBC35A26}" srcOrd="0" destOrd="3" presId="urn:microsoft.com/office/officeart/2005/8/layout/chevron2"/>
    <dgm:cxn modelId="{2874ABD7-3188-45BE-BEF3-0F9A52A81639}" type="presOf" srcId="{90307E7F-6CC4-4CB8-866F-8BF7B4FA38C3}" destId="{18784E1D-FD63-405D-BED7-FB42DBEA1947}" srcOrd="0" destOrd="0" presId="urn:microsoft.com/office/officeart/2005/8/layout/chevron2"/>
    <dgm:cxn modelId="{29CE0830-DD6D-4C40-8E36-D7A734BB0E2D}" type="presOf" srcId="{97B18D68-2FA2-49EF-A75A-7AA671CBDE41}" destId="{7F66FD2E-5A18-443A-9DBD-7CDCB05CA0E9}" srcOrd="0" destOrd="0" presId="urn:microsoft.com/office/officeart/2005/8/layout/chevron2"/>
    <dgm:cxn modelId="{9243A9A4-3F97-4446-86FB-E6D7003E62B2}" srcId="{90307E7F-6CC4-4CB8-866F-8BF7B4FA38C3}" destId="{BB3D0DB1-5B37-4991-824F-9C2FD50324B8}" srcOrd="2" destOrd="0" parTransId="{21E39BED-71B8-4918-B13B-B4EECCD7A14E}" sibTransId="{158D24F9-58F0-4779-B4C6-FCECDBD2E717}"/>
    <dgm:cxn modelId="{114C5243-688A-47E3-A2B8-439D8DCD0C89}" srcId="{B7DC79E7-9BB4-49BF-99A3-6861EDF41747}" destId="{90307E7F-6CC4-4CB8-866F-8BF7B4FA38C3}" srcOrd="0" destOrd="0" parTransId="{774308D7-D740-4455-854E-FE0EEF32E37F}" sibTransId="{533E3453-C617-4157-9B4D-2AFCA75394B1}"/>
    <dgm:cxn modelId="{B417A40E-6036-4330-9B98-4F274DBFC6EF}" type="presOf" srcId="{C66FE63C-ECA5-4583-BCF5-1DDEA2725329}" destId="{9BE838F6-2BBA-4E52-B9A7-C58FC24D3A80}" srcOrd="0" destOrd="0" presId="urn:microsoft.com/office/officeart/2005/8/layout/chevron2"/>
    <dgm:cxn modelId="{AA702251-9847-4C72-B503-C6E22E685474}" srcId="{97B18D68-2FA2-49EF-A75A-7AA671CBDE41}" destId="{6CDA1357-F4DC-4EEB-8C62-7B81380B5865}" srcOrd="2" destOrd="0" parTransId="{AC7D3B88-ED9B-4E30-B369-4ED462C5BACA}" sibTransId="{F5B9D060-9D3A-446B-AB56-128DBCF5EA0D}"/>
    <dgm:cxn modelId="{15BA4DFC-C07C-4268-AF45-235A21B40C6E}" type="presOf" srcId="{8FC8AC29-BB6E-4D5A-BA15-EF7FABE78D79}" destId="{5B3B7D32-6552-456E-9397-4EF5FBC35A26}" srcOrd="0" destOrd="1" presId="urn:microsoft.com/office/officeart/2005/8/layout/chevron2"/>
    <dgm:cxn modelId="{F1EBB3F4-CF4D-42A6-88E6-90E729DD6CC1}" type="presOf" srcId="{140DC0C0-4DCD-4F73-975C-B755958FCBF7}" destId="{3F623F2A-4365-457E-B06D-C414CA4F4B4E}" srcOrd="0" destOrd="1" presId="urn:microsoft.com/office/officeart/2005/8/layout/chevron2"/>
    <dgm:cxn modelId="{D0D1D953-4CA1-495B-A98E-027B78BCED01}" srcId="{90307E7F-6CC4-4CB8-866F-8BF7B4FA38C3}" destId="{17ED4267-D7D3-41E7-89C0-496142C151E6}" srcOrd="4" destOrd="0" parTransId="{C4F3CF89-7906-4A9A-B43B-3804ACA478E2}" sibTransId="{443EDD64-5540-47A0-98C7-FC729E682A45}"/>
    <dgm:cxn modelId="{859A2B9F-AEE5-42C9-8F7B-F4FB7D8953F2}" srcId="{97B18D68-2FA2-49EF-A75A-7AA671CBDE41}" destId="{140DC0C0-4DCD-4F73-975C-B755958FCBF7}" srcOrd="1" destOrd="0" parTransId="{749150F4-C6A1-4D1E-98A7-E0AE4A07F378}" sibTransId="{891D61BC-751A-4674-810A-09667EFF8821}"/>
    <dgm:cxn modelId="{7B99013D-3B5B-46AA-8777-F14D2F7CD457}" srcId="{90307E7F-6CC4-4CB8-866F-8BF7B4FA38C3}" destId="{8FC8AC29-BB6E-4D5A-BA15-EF7FABE78D79}" srcOrd="1" destOrd="0" parTransId="{3F753572-0C4E-479A-BC19-B7DE0026E634}" sibTransId="{BA29CAB5-67B9-4B71-9C2A-C7DC832B0B5B}"/>
    <dgm:cxn modelId="{1EB0D73F-3042-4E06-B33E-15348087AB36}" srcId="{90307E7F-6CC4-4CB8-866F-8BF7B4FA38C3}" destId="{C7DDCF99-851A-4B85-9CC7-192BA416DD67}" srcOrd="3" destOrd="0" parTransId="{52C2AEAA-8CEA-4745-9276-1F9C4BF7CF26}" sibTransId="{25898A3E-7861-4105-969C-95D1C6CD8D54}"/>
    <dgm:cxn modelId="{A639DD86-4C34-4BA1-8C04-2B74FE85E67D}" srcId="{B7DC79E7-9BB4-49BF-99A3-6861EDF41747}" destId="{488CCA94-7D28-457D-B0C9-AF5E0270874B}" srcOrd="1" destOrd="0" parTransId="{353BDB3C-751A-4AD5-A036-E7654ECB963A}" sibTransId="{78DD951E-217B-4966-A46B-0AB1F567B7AD}"/>
    <dgm:cxn modelId="{A24FABB3-0E19-47E5-94E0-64E0F9FCD4E9}" type="presOf" srcId="{54AC3DBE-F6DB-4FA2-97A2-1D95901CCC0E}" destId="{9BE838F6-2BBA-4E52-B9A7-C58FC24D3A80}" srcOrd="0" destOrd="1" presId="urn:microsoft.com/office/officeart/2005/8/layout/chevron2"/>
    <dgm:cxn modelId="{099F5A1D-7C9C-4AF2-87D4-6A10707C8C0F}" type="presOf" srcId="{17ED4267-D7D3-41E7-89C0-496142C151E6}" destId="{5B3B7D32-6552-456E-9397-4EF5FBC35A26}" srcOrd="0" destOrd="4" presId="urn:microsoft.com/office/officeart/2005/8/layout/chevron2"/>
    <dgm:cxn modelId="{5BE55E63-E749-449C-AE30-321078B12D91}" type="presParOf" srcId="{7B06320E-A4C0-4ED8-B96F-B8D03EAE6CA3}" destId="{EA389A17-0676-4B47-9EBD-24D51352ACB6}" srcOrd="0" destOrd="0" presId="urn:microsoft.com/office/officeart/2005/8/layout/chevron2"/>
    <dgm:cxn modelId="{62085C0B-EA51-4F9A-BCA0-89597141D75D}" type="presParOf" srcId="{EA389A17-0676-4B47-9EBD-24D51352ACB6}" destId="{18784E1D-FD63-405D-BED7-FB42DBEA1947}" srcOrd="0" destOrd="0" presId="urn:microsoft.com/office/officeart/2005/8/layout/chevron2"/>
    <dgm:cxn modelId="{E73F5147-C3D9-44B3-896C-80F611F42948}" type="presParOf" srcId="{EA389A17-0676-4B47-9EBD-24D51352ACB6}" destId="{5B3B7D32-6552-456E-9397-4EF5FBC35A26}" srcOrd="1" destOrd="0" presId="urn:microsoft.com/office/officeart/2005/8/layout/chevron2"/>
    <dgm:cxn modelId="{3AB0F941-AE06-40A7-894B-63A0251C2BB9}" type="presParOf" srcId="{7B06320E-A4C0-4ED8-B96F-B8D03EAE6CA3}" destId="{5039E82E-4062-4D0E-A150-A32D247795F6}" srcOrd="1" destOrd="0" presId="urn:microsoft.com/office/officeart/2005/8/layout/chevron2"/>
    <dgm:cxn modelId="{396D4701-2750-4096-8141-2CAC0D37C0E2}" type="presParOf" srcId="{7B06320E-A4C0-4ED8-B96F-B8D03EAE6CA3}" destId="{9F28A423-8628-4C76-A0C0-0CBAD3E3BCBF}" srcOrd="2" destOrd="0" presId="urn:microsoft.com/office/officeart/2005/8/layout/chevron2"/>
    <dgm:cxn modelId="{45AE2EB7-C7F6-4533-8201-6A03F07BF77C}" type="presParOf" srcId="{9F28A423-8628-4C76-A0C0-0CBAD3E3BCBF}" destId="{67C3310C-910A-4242-AE22-7284916C4710}" srcOrd="0" destOrd="0" presId="urn:microsoft.com/office/officeart/2005/8/layout/chevron2"/>
    <dgm:cxn modelId="{A8FD50A4-FF5D-4C4D-8DF7-4C1895A5BB6E}" type="presParOf" srcId="{9F28A423-8628-4C76-A0C0-0CBAD3E3BCBF}" destId="{9BE838F6-2BBA-4E52-B9A7-C58FC24D3A80}" srcOrd="1" destOrd="0" presId="urn:microsoft.com/office/officeart/2005/8/layout/chevron2"/>
    <dgm:cxn modelId="{3959B7EF-4203-4AFB-BB15-8861E7B10BFF}" type="presParOf" srcId="{7B06320E-A4C0-4ED8-B96F-B8D03EAE6CA3}" destId="{966D58FD-FB9F-47E2-A19E-A6CC5D3619F0}" srcOrd="3" destOrd="0" presId="urn:microsoft.com/office/officeart/2005/8/layout/chevron2"/>
    <dgm:cxn modelId="{C86705CD-C4AC-40A3-B8BB-F7B39C184FFB}" type="presParOf" srcId="{7B06320E-A4C0-4ED8-B96F-B8D03EAE6CA3}" destId="{E5E03432-EB8B-4EEF-99F6-02371541DC2A}" srcOrd="4" destOrd="0" presId="urn:microsoft.com/office/officeart/2005/8/layout/chevron2"/>
    <dgm:cxn modelId="{1FC565DD-D147-4207-B1F7-7AB7F0E56B37}" type="presParOf" srcId="{E5E03432-EB8B-4EEF-99F6-02371541DC2A}" destId="{7F66FD2E-5A18-443A-9DBD-7CDCB05CA0E9}" srcOrd="0" destOrd="0" presId="urn:microsoft.com/office/officeart/2005/8/layout/chevron2"/>
    <dgm:cxn modelId="{CD263862-FE4D-45DA-9287-497025E8B965}" type="presParOf" srcId="{E5E03432-EB8B-4EEF-99F6-02371541DC2A}" destId="{3F623F2A-4365-457E-B06D-C414CA4F4B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648FA5-AE10-449E-A427-9D69D9F91844}">
      <dsp:nvSpPr>
        <dsp:cNvPr id="0" name=""/>
        <dsp:cNvSpPr/>
      </dsp:nvSpPr>
      <dsp:spPr>
        <a:xfrm>
          <a:off x="3233261" y="3269790"/>
          <a:ext cx="2677477" cy="267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Условия эффективной подготовки педагогов</a:t>
          </a:r>
          <a:endParaRPr lang="ru-RU" sz="1800" b="1" kern="1200" dirty="0"/>
        </a:p>
      </dsp:txBody>
      <dsp:txXfrm>
        <a:off x="3233261" y="3269790"/>
        <a:ext cx="2677477" cy="2677477"/>
      </dsp:txXfrm>
    </dsp:sp>
    <dsp:sp modelId="{ADC7ED02-519E-4178-8B37-CD6CBE66F968}">
      <dsp:nvSpPr>
        <dsp:cNvPr id="0" name=""/>
        <dsp:cNvSpPr/>
      </dsp:nvSpPr>
      <dsp:spPr>
        <a:xfrm rot="12900000">
          <a:off x="1439708" y="2778254"/>
          <a:ext cx="2126568" cy="7630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955EA-7694-430B-8907-7C67CDB038F4}">
      <dsp:nvSpPr>
        <dsp:cNvPr id="0" name=""/>
        <dsp:cNvSpPr/>
      </dsp:nvSpPr>
      <dsp:spPr>
        <a:xfrm>
          <a:off x="360199" y="1532478"/>
          <a:ext cx="2543603" cy="2034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Внутренние ресурсы</a:t>
          </a:r>
          <a:endParaRPr lang="ru-RU" sz="1900" kern="1200" dirty="0"/>
        </a:p>
      </dsp:txBody>
      <dsp:txXfrm>
        <a:off x="360199" y="1532478"/>
        <a:ext cx="2543603" cy="2034882"/>
      </dsp:txXfrm>
    </dsp:sp>
    <dsp:sp modelId="{CABA2A14-A138-44AC-9A74-43D1B0CCAB5A}">
      <dsp:nvSpPr>
        <dsp:cNvPr id="0" name=""/>
        <dsp:cNvSpPr/>
      </dsp:nvSpPr>
      <dsp:spPr>
        <a:xfrm rot="16200000">
          <a:off x="3508715" y="1701197"/>
          <a:ext cx="2126568" cy="7630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BF394-FF3F-4C72-89CC-19D88D22C2DB}">
      <dsp:nvSpPr>
        <dsp:cNvPr id="0" name=""/>
        <dsp:cNvSpPr/>
      </dsp:nvSpPr>
      <dsp:spPr>
        <a:xfrm>
          <a:off x="3300198" y="2011"/>
          <a:ext cx="2543603" cy="2034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Ресурсы муниципальной сети</a:t>
          </a:r>
          <a:endParaRPr lang="ru-RU" sz="1900" kern="1200" dirty="0"/>
        </a:p>
      </dsp:txBody>
      <dsp:txXfrm>
        <a:off x="3300198" y="2011"/>
        <a:ext cx="2543603" cy="2034882"/>
      </dsp:txXfrm>
    </dsp:sp>
    <dsp:sp modelId="{9C4E3478-44F5-4C64-92B0-31DA70B3E489}">
      <dsp:nvSpPr>
        <dsp:cNvPr id="0" name=""/>
        <dsp:cNvSpPr/>
      </dsp:nvSpPr>
      <dsp:spPr>
        <a:xfrm rot="19500000">
          <a:off x="5577723" y="2778254"/>
          <a:ext cx="2126568" cy="7630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9EAA7-1837-4791-B793-822A2B1C15BC}">
      <dsp:nvSpPr>
        <dsp:cNvPr id="0" name=""/>
        <dsp:cNvSpPr/>
      </dsp:nvSpPr>
      <dsp:spPr>
        <a:xfrm>
          <a:off x="6240197" y="1532478"/>
          <a:ext cx="2543603" cy="2034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Ресурсы широкого профессионального социума</a:t>
          </a:r>
          <a:endParaRPr lang="ru-RU" sz="1900" kern="1200" dirty="0"/>
        </a:p>
      </dsp:txBody>
      <dsp:txXfrm>
        <a:off x="6240197" y="1532478"/>
        <a:ext cx="2543603" cy="20348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784E1D-FD63-405D-BED7-FB42DBEA1947}">
      <dsp:nvSpPr>
        <dsp:cNvPr id="0" name=""/>
        <dsp:cNvSpPr/>
      </dsp:nvSpPr>
      <dsp:spPr>
        <a:xfrm rot="5400000">
          <a:off x="976523" y="-202158"/>
          <a:ext cx="1487169" cy="2323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Самообразование</a:t>
          </a:r>
          <a:endParaRPr lang="ru-RU" sz="1800" kern="1200" dirty="0"/>
        </a:p>
      </dsp:txBody>
      <dsp:txXfrm rot="5400000">
        <a:off x="976523" y="-202158"/>
        <a:ext cx="1487169" cy="2323220"/>
      </dsp:txXfrm>
    </dsp:sp>
    <dsp:sp modelId="{5B3B7D32-6552-456E-9397-4EF5FBC35A26}">
      <dsp:nvSpPr>
        <dsp:cNvPr id="0" name=""/>
        <dsp:cNvSpPr/>
      </dsp:nvSpPr>
      <dsp:spPr>
        <a:xfrm rot="5400000">
          <a:off x="5238491" y="-2106680"/>
          <a:ext cx="1398332" cy="6043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Изучение личностного и профессионального потенциала совместно с педагогом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Рефлексия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Теоретическая подготовка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Освоение техник и технологий и техник одновременно с практической деятельностью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Стажировка у коллег с более высоким уровнем профессиональной компетентности</a:t>
          </a:r>
          <a:endParaRPr lang="ru-RU" sz="1200" kern="1200" dirty="0"/>
        </a:p>
      </dsp:txBody>
      <dsp:txXfrm rot="5400000">
        <a:off x="5238491" y="-2106680"/>
        <a:ext cx="1398332" cy="6043751"/>
      </dsp:txXfrm>
    </dsp:sp>
    <dsp:sp modelId="{67C3310C-910A-4242-AE22-7284916C4710}">
      <dsp:nvSpPr>
        <dsp:cNvPr id="0" name=""/>
        <dsp:cNvSpPr/>
      </dsp:nvSpPr>
      <dsp:spPr>
        <a:xfrm rot="5400000">
          <a:off x="998296" y="1514341"/>
          <a:ext cx="1487169" cy="2366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Обучение через диалог</a:t>
          </a:r>
          <a:endParaRPr lang="ru-RU" sz="1800" kern="1200" dirty="0"/>
        </a:p>
      </dsp:txBody>
      <dsp:txXfrm rot="5400000">
        <a:off x="998296" y="1514341"/>
        <a:ext cx="1487169" cy="2366766"/>
      </dsp:txXfrm>
    </dsp:sp>
    <dsp:sp modelId="{9BE838F6-2BBA-4E52-B9A7-C58FC24D3A80}">
      <dsp:nvSpPr>
        <dsp:cNvPr id="0" name=""/>
        <dsp:cNvSpPr/>
      </dsp:nvSpPr>
      <dsp:spPr>
        <a:xfrm rot="5400000">
          <a:off x="5135438" y="-568849"/>
          <a:ext cx="1783526" cy="6233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Обсуждение проблем, идей, обмен эффективным опытом с коллегами внутри учреждения, за его пределами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Проведение практических и методических семинаров на базе различных образовательных учреждений по различным направлениям педагогической деятельности</a:t>
          </a:r>
          <a:endParaRPr lang="ru-RU" sz="1600" kern="1200" dirty="0"/>
        </a:p>
      </dsp:txBody>
      <dsp:txXfrm rot="5400000">
        <a:off x="5135438" y="-568849"/>
        <a:ext cx="1783526" cy="6233596"/>
      </dsp:txXfrm>
    </dsp:sp>
    <dsp:sp modelId="{7F66FD2E-5A18-443A-9DBD-7CDCB05CA0E9}">
      <dsp:nvSpPr>
        <dsp:cNvPr id="0" name=""/>
        <dsp:cNvSpPr/>
      </dsp:nvSpPr>
      <dsp:spPr>
        <a:xfrm rot="5400000">
          <a:off x="1011111" y="3001099"/>
          <a:ext cx="1487169" cy="23923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Теория+практика</a:t>
          </a:r>
          <a:endParaRPr lang="ru-RU" sz="1800" kern="1200" dirty="0"/>
        </a:p>
      </dsp:txBody>
      <dsp:txXfrm rot="5400000">
        <a:off x="1011111" y="3001099"/>
        <a:ext cx="1487169" cy="2392396"/>
      </dsp:txXfrm>
    </dsp:sp>
    <dsp:sp modelId="{3F623F2A-4365-457E-B06D-C414CA4F4B4E}">
      <dsp:nvSpPr>
        <dsp:cNvPr id="0" name=""/>
        <dsp:cNvSpPr/>
      </dsp:nvSpPr>
      <dsp:spPr>
        <a:xfrm rot="5400000">
          <a:off x="5179046" y="1193139"/>
          <a:ext cx="1304044" cy="58305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Знакомство с новым опытом эффективной деятельности посредством организации мастер-классов,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Предъявление своих разработок профессиональному сообществу (участие в конкурсах) с последующей оценкой продукта экспертами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Анализ эффективности работы по объективным результатам (достижениям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 rot="5400000">
        <a:off x="5179046" y="1193139"/>
        <a:ext cx="1304044" cy="583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9BA5246-12F6-46E8-BF72-B888173F655E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9AEBC51-0426-4A6F-A09C-A4031F66D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0436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сотрудничества методиста и педагога в формировании профессиональной компетентности педагога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Методист ЦДТ «Олимп» </a:t>
            </a:r>
          </a:p>
          <a:p>
            <a:r>
              <a:rPr lang="ru-RU" dirty="0" err="1" smtClean="0"/>
              <a:t>Фазлеева</a:t>
            </a:r>
            <a:r>
              <a:rPr lang="ru-RU" dirty="0" smtClean="0"/>
              <a:t> Н.А.</a:t>
            </a:r>
          </a:p>
          <a:p>
            <a:endParaRPr lang="ru-RU" sz="1800" dirty="0" smtClean="0"/>
          </a:p>
          <a:p>
            <a:r>
              <a:rPr lang="ru-RU" sz="1800" dirty="0" smtClean="0"/>
              <a:t>Презентация </a:t>
            </a:r>
          </a:p>
          <a:p>
            <a:r>
              <a:rPr lang="ru-RU" sz="1800" dirty="0" smtClean="0"/>
              <a:t>Дунаева В.В.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Способы повышения профессиональной компетентности педагога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9144000" cy="49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Результаты сопровождения профессионального развития педагога</a:t>
            </a:r>
            <a:endParaRPr lang="ru-RU" sz="2800" dirty="0"/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251520" y="1700808"/>
            <a:ext cx="2376264" cy="108012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уровне педагога</a:t>
            </a:r>
            <a:endParaRPr lang="ru-RU" dirty="0"/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251520" y="3356992"/>
            <a:ext cx="2376264" cy="108012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уровне УДО</a:t>
            </a:r>
            <a:endParaRPr lang="ru-RU" dirty="0"/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323528" y="5085184"/>
            <a:ext cx="2376264" cy="108012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уровне методиста (</a:t>
            </a:r>
            <a:r>
              <a:rPr lang="ru-RU" dirty="0" err="1" smtClean="0"/>
              <a:t>тьютора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27784" y="1340768"/>
            <a:ext cx="6264696" cy="17281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400" dirty="0" smtClean="0"/>
              <a:t>- </a:t>
            </a:r>
            <a:r>
              <a:rPr lang="ru-RU" sz="1400" dirty="0" err="1" smtClean="0"/>
              <a:t>сформированность</a:t>
            </a:r>
            <a:r>
              <a:rPr lang="ru-RU" sz="1400" dirty="0" smtClean="0"/>
              <a:t> профессиональной идентичности, профессиональной роли;</a:t>
            </a:r>
          </a:p>
          <a:p>
            <a:pPr lvl="0" algn="just"/>
            <a:r>
              <a:rPr lang="ru-RU" sz="1400" dirty="0" smtClean="0"/>
              <a:t>- мотивация на освоение инновационных технологий, современных областей знаний;</a:t>
            </a:r>
          </a:p>
          <a:p>
            <a:pPr lvl="0" algn="just"/>
            <a:r>
              <a:rPr lang="ru-RU" sz="1400" dirty="0" smtClean="0"/>
              <a:t>- готовность к самоопределению, постановке индивидуальных целей в системе жизненных ценностей и стратегий.</a:t>
            </a:r>
          </a:p>
          <a:p>
            <a:pPr algn="ctr"/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627784" y="3212976"/>
            <a:ext cx="6264696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lvl="0"/>
            <a:endParaRPr lang="ru-RU" sz="1400" dirty="0" smtClean="0"/>
          </a:p>
          <a:p>
            <a:pPr lvl="0" algn="just">
              <a:buNone/>
            </a:pPr>
            <a:r>
              <a:rPr lang="ru-RU" sz="1700" dirty="0" smtClean="0"/>
              <a:t>- создание развивающей среды для поддержки молодых </a:t>
            </a:r>
            <a:r>
              <a:rPr lang="ru-RU" sz="1700" b="1" dirty="0" smtClean="0"/>
              <a:t>педагогов</a:t>
            </a:r>
            <a:r>
              <a:rPr lang="ru-RU" sz="1700" dirty="0" smtClean="0"/>
              <a:t>:</a:t>
            </a:r>
          </a:p>
          <a:p>
            <a:pPr lvl="0" algn="just">
              <a:buNone/>
            </a:pPr>
            <a:r>
              <a:rPr lang="ru-RU" sz="1700" dirty="0" smtClean="0"/>
              <a:t>специальные образовательные программы, курсы по выбору.</a:t>
            </a:r>
          </a:p>
          <a:p>
            <a:pPr lvl="0" algn="just">
              <a:buNone/>
            </a:pPr>
            <a:r>
              <a:rPr lang="ru-RU" sz="1700" dirty="0" smtClean="0"/>
              <a:t>- выработка управленческих решений по стимулированию педагогов к реализации индивидуальных образовательных программ с использованием </a:t>
            </a:r>
            <a:r>
              <a:rPr lang="ru-RU" sz="1700" dirty="0" err="1" smtClean="0"/>
              <a:t>портфолио</a:t>
            </a:r>
            <a:r>
              <a:rPr lang="ru-RU" sz="1700" dirty="0" smtClean="0"/>
              <a:t>, грантов;</a:t>
            </a:r>
          </a:p>
          <a:p>
            <a:pPr lvl="0" algn="just">
              <a:buNone/>
            </a:pPr>
            <a:r>
              <a:rPr lang="ru-RU" sz="1700" dirty="0" smtClean="0"/>
              <a:t>- сетевое взаимодействие с другими образовательными организациями.</a:t>
            </a: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5129808"/>
            <a:ext cx="6264696" cy="17281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- наличие комплекса программ, обеспечивающих поддержку </a:t>
            </a:r>
            <a:r>
              <a:rPr lang="ru-RU" sz="1400" dirty="0" smtClean="0"/>
              <a:t>обучающегося педагога;</a:t>
            </a:r>
            <a:endParaRPr lang="ru-RU" sz="1400" dirty="0"/>
          </a:p>
          <a:p>
            <a:r>
              <a:rPr lang="ru-RU" sz="1400" dirty="0"/>
              <a:t>- должностные полномочия, закрепляющие возможность разработки и реализации индивидуального учебного плана, программы для </a:t>
            </a:r>
            <a:r>
              <a:rPr lang="ru-RU" sz="1400" dirty="0" smtClean="0"/>
              <a:t>обучающегося педагога.</a:t>
            </a:r>
            <a:endParaRPr lang="ru-RU" sz="1400" dirty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Информационно-методический банк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Актуальный педагогический опыт УДО</a:t>
            </a:r>
          </a:p>
          <a:p>
            <a:pPr algn="just"/>
            <a:r>
              <a:rPr lang="ru-RU" dirty="0" smtClean="0"/>
              <a:t>Инновационный педагогический опыт УДО</a:t>
            </a:r>
          </a:p>
          <a:p>
            <a:pPr algn="just"/>
            <a:r>
              <a:rPr lang="ru-RU" dirty="0" smtClean="0"/>
              <a:t>Образовательные программы УДО, других образовательных организаций</a:t>
            </a:r>
          </a:p>
          <a:p>
            <a:pPr algn="just"/>
            <a:r>
              <a:rPr lang="ru-RU" dirty="0" smtClean="0"/>
              <a:t>Опыт работы лучших педагогов</a:t>
            </a:r>
          </a:p>
          <a:p>
            <a:pPr algn="just"/>
            <a:r>
              <a:rPr lang="ru-RU" dirty="0" smtClean="0"/>
              <a:t>Картотека педагогических технологий</a:t>
            </a:r>
          </a:p>
          <a:p>
            <a:pPr algn="just"/>
            <a:r>
              <a:rPr lang="ru-RU" dirty="0" smtClean="0"/>
              <a:t>Картотека </a:t>
            </a:r>
            <a:r>
              <a:rPr lang="ru-RU" dirty="0" err="1" smtClean="0"/>
              <a:t>интернет-ресурсов</a:t>
            </a:r>
            <a:endParaRPr lang="ru-RU" dirty="0" smtClean="0"/>
          </a:p>
          <a:p>
            <a:pPr algn="just"/>
            <a:r>
              <a:rPr lang="ru-RU" dirty="0" smtClean="0"/>
              <a:t>Картотека методической литературы</a:t>
            </a:r>
          </a:p>
          <a:p>
            <a:pPr algn="just"/>
            <a:r>
              <a:rPr lang="ru-RU" dirty="0" smtClean="0"/>
              <a:t>Конспекты открытых занятий, КТД</a:t>
            </a:r>
          </a:p>
          <a:p>
            <a:pPr algn="just"/>
            <a:r>
              <a:rPr lang="ru-RU" dirty="0" smtClean="0"/>
              <a:t>Сборники из опыта работы УДО по методической работе</a:t>
            </a:r>
          </a:p>
          <a:p>
            <a:pPr algn="just"/>
            <a:r>
              <a:rPr lang="ru-RU" dirty="0" smtClean="0"/>
              <a:t>Достижения педагогов по методической работе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3" y="836711"/>
          <a:ext cx="8784974" cy="5737124"/>
        </p:xfrm>
        <a:graphic>
          <a:graphicData uri="http://schemas.openxmlformats.org/drawingml/2006/table">
            <a:tbl>
              <a:tblPr/>
              <a:tblGrid>
                <a:gridCol w="292937"/>
                <a:gridCol w="557526"/>
                <a:gridCol w="768567"/>
                <a:gridCol w="330736"/>
                <a:gridCol w="277187"/>
                <a:gridCol w="292937"/>
                <a:gridCol w="368533"/>
                <a:gridCol w="541777"/>
                <a:gridCol w="554377"/>
                <a:gridCol w="541777"/>
                <a:gridCol w="541777"/>
                <a:gridCol w="617374"/>
                <a:gridCol w="604774"/>
                <a:gridCol w="730768"/>
                <a:gridCol w="428381"/>
                <a:gridCol w="667773"/>
                <a:gridCol w="667773"/>
              </a:tblGrid>
              <a:tr h="177016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8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профессиональной компетентности педагогов                                                                        МБУДО ЦДТ "Олимп"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___________________уч.год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Ф.И.О.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Должность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Кв.категория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НПК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Пед.чтения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Семинары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Твор. площадки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Стаж.  площадки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Открытые занятия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Мастер-класс,тренинги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Конкурсы по метод.работе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Грант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Курс.подготовка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СЗД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 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кв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"В"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Курсы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Дист.обучение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68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Условные обозначения: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Р- районный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Г- городской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РТ -республиканский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РФ - федеральный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∆кр.-выступление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8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∆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зел.-участие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2" y="692707"/>
          <a:ext cx="8712965" cy="5832645"/>
        </p:xfrm>
        <a:graphic>
          <a:graphicData uri="http://schemas.openxmlformats.org/drawingml/2006/table">
            <a:tbl>
              <a:tblPr/>
              <a:tblGrid>
                <a:gridCol w="286328"/>
                <a:gridCol w="607016"/>
                <a:gridCol w="712957"/>
                <a:gridCol w="687187"/>
                <a:gridCol w="286328"/>
                <a:gridCol w="572657"/>
                <a:gridCol w="575520"/>
                <a:gridCol w="263422"/>
                <a:gridCol w="231927"/>
                <a:gridCol w="423765"/>
                <a:gridCol w="652829"/>
                <a:gridCol w="652829"/>
                <a:gridCol w="297780"/>
                <a:gridCol w="297780"/>
                <a:gridCol w="423765"/>
                <a:gridCol w="572657"/>
                <a:gridCol w="572657"/>
                <a:gridCol w="309233"/>
                <a:gridCol w="286328"/>
              </a:tblGrid>
              <a:tr h="175048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048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12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Организация и проведение открытых занятий, мастер-классов, тренингов</a:t>
                      </a: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6489" marR="6489" marT="6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Ф.И.О.</a:t>
                      </a:r>
                    </a:p>
                  </a:txBody>
                  <a:tcPr marL="6489" marR="6489" marT="6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Должность</a:t>
                      </a:r>
                    </a:p>
                  </a:txBody>
                  <a:tcPr marL="6489" marR="6489" marT="6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Категория</a:t>
                      </a:r>
                    </a:p>
                  </a:txBody>
                  <a:tcPr marL="6489" marR="6489" marT="6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Открытые занятия</a:t>
                      </a:r>
                    </a:p>
                  </a:txBody>
                  <a:tcPr marL="6489" marR="6489" marT="6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Мастер-классы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Тренинги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ОУ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Район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Муниципальные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РТ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ОУ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Район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Муниципальные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РТ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ОУ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Район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Муниципальные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РТ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9" marR="6489" marT="6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Условные обозначения:</a:t>
                      </a: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380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- выступление</a:t>
                      </a: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0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 - участие</a:t>
                      </a: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9" marR="6489" marT="6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dirty="0" smtClean="0"/>
              <a:t>Заповеди методиста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i="1" dirty="0" smtClean="0"/>
              <a:t>Приметить застенчивого</a:t>
            </a:r>
          </a:p>
          <a:p>
            <a:pPr lvl="0"/>
            <a:r>
              <a:rPr lang="ru-RU" i="1" dirty="0" smtClean="0"/>
              <a:t>Возвеличить скромного</a:t>
            </a:r>
          </a:p>
          <a:p>
            <a:pPr lvl="0"/>
            <a:r>
              <a:rPr lang="ru-RU" i="1" dirty="0" smtClean="0"/>
              <a:t>Возвысить вежливого</a:t>
            </a:r>
          </a:p>
          <a:p>
            <a:pPr lvl="0"/>
            <a:r>
              <a:rPr lang="ru-RU" i="1" dirty="0" smtClean="0"/>
              <a:t>Успокоить пылкого</a:t>
            </a:r>
          </a:p>
          <a:p>
            <a:pPr lvl="0"/>
            <a:r>
              <a:rPr lang="ru-RU" i="1" dirty="0" smtClean="0"/>
              <a:t>Напоить жаждущего</a:t>
            </a:r>
          </a:p>
          <a:p>
            <a:pPr lvl="0"/>
            <a:r>
              <a:rPr lang="ru-RU" i="1" dirty="0" smtClean="0"/>
              <a:t>Просветить заблудшего</a:t>
            </a:r>
          </a:p>
          <a:p>
            <a:pPr lvl="0"/>
            <a:r>
              <a:rPr lang="ru-RU" i="1" dirty="0" smtClean="0"/>
              <a:t>Мобилизовать ленивого</a:t>
            </a:r>
          </a:p>
          <a:p>
            <a:pPr lvl="0"/>
            <a:r>
              <a:rPr lang="ru-RU" i="1" dirty="0" smtClean="0"/>
              <a:t>Зажечь инертного</a:t>
            </a:r>
          </a:p>
          <a:p>
            <a:pPr lvl="0"/>
            <a:r>
              <a:rPr lang="ru-RU" i="1" dirty="0" smtClean="0"/>
              <a:t>Взорвать равнодушного</a:t>
            </a:r>
          </a:p>
          <a:p>
            <a:pPr lvl="0"/>
            <a:r>
              <a:rPr lang="ru-RU" i="1" dirty="0" smtClean="0"/>
              <a:t>Озарить примитивного</a:t>
            </a:r>
          </a:p>
          <a:p>
            <a:pPr lvl="0"/>
            <a:r>
              <a:rPr lang="ru-RU" i="1" dirty="0" smtClean="0"/>
              <a:t>Вдохновить творческого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Методист – живое звено между прошлым и будущим, осуществляет связь между поколениями.</a:t>
            </a:r>
          </a:p>
          <a:p>
            <a:r>
              <a:rPr lang="ru-RU" dirty="0" smtClean="0"/>
              <a:t>«Сильный ум, преследующий практические цели, лучший ум на земле» -писал Гете.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 </a:t>
            </a:r>
            <a:r>
              <a:rPr lang="ru-RU" b="1" dirty="0" smtClean="0"/>
              <a:t>методиста: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Определить </a:t>
            </a:r>
            <a:r>
              <a:rPr lang="ru-RU" b="1" dirty="0"/>
              <a:t>содержание, формы и методы развития профессиональной компетентности педагога.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Индивидуальный образовательный </a:t>
            </a:r>
            <a:r>
              <a:rPr lang="ru-RU" b="1" dirty="0" smtClean="0"/>
              <a:t>маршрут (ИОМ) – технология, основанная на: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pPr lvl="0" algn="just"/>
            <a:r>
              <a:rPr lang="ru-RU" b="1" dirty="0"/>
              <a:t>образовательных потребностях, </a:t>
            </a:r>
            <a:endParaRPr lang="ru-RU" b="1" dirty="0" smtClean="0"/>
          </a:p>
          <a:p>
            <a:pPr lvl="0" algn="just"/>
            <a:r>
              <a:rPr lang="ru-RU" b="1" dirty="0" smtClean="0"/>
              <a:t>мотивационной </a:t>
            </a:r>
            <a:r>
              <a:rPr lang="ru-RU" b="1" dirty="0"/>
              <a:t>сфере педагога, </a:t>
            </a:r>
            <a:endParaRPr lang="ru-RU" b="1" dirty="0" smtClean="0"/>
          </a:p>
          <a:p>
            <a:pPr lvl="0" algn="just"/>
            <a:endParaRPr lang="ru-RU" b="1" dirty="0" smtClean="0"/>
          </a:p>
          <a:p>
            <a:pPr lvl="1" algn="just">
              <a:buNone/>
            </a:pPr>
            <a:r>
              <a:rPr lang="ru-RU" b="1" dirty="0" smtClean="0"/>
              <a:t>	решает </a:t>
            </a:r>
            <a:r>
              <a:rPr lang="ru-RU" b="1" dirty="0"/>
              <a:t>группу профессиональных задач проектирования и осуществления профессионального самообразования.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ru-RU" b="1" dirty="0" smtClean="0"/>
              <a:t>Методический мониторинг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8975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Качественный состав педагогических кадров (аттестация)</a:t>
            </a:r>
          </a:p>
          <a:p>
            <a:pPr algn="just"/>
            <a:r>
              <a:rPr lang="ru-RU" dirty="0" smtClean="0"/>
              <a:t>Участие в НПК, </a:t>
            </a:r>
            <a:r>
              <a:rPr lang="ru-RU" dirty="0" err="1" smtClean="0"/>
              <a:t>пед.чтениях</a:t>
            </a:r>
            <a:r>
              <a:rPr lang="ru-RU" dirty="0" smtClean="0"/>
              <a:t>, семинарах и т.д.</a:t>
            </a:r>
          </a:p>
          <a:p>
            <a:pPr algn="just"/>
            <a:r>
              <a:rPr lang="ru-RU" dirty="0" smtClean="0"/>
              <a:t>Организация и проведение открытых занятий, мастер-классов</a:t>
            </a:r>
          </a:p>
          <a:p>
            <a:pPr algn="just"/>
            <a:r>
              <a:rPr lang="ru-RU" dirty="0" smtClean="0"/>
              <a:t>Участие в конкурсах по методической работе, грантах</a:t>
            </a:r>
          </a:p>
          <a:p>
            <a:pPr algn="just"/>
            <a:r>
              <a:rPr lang="ru-RU" dirty="0" smtClean="0"/>
              <a:t>Участие в мероприятиях по методической работе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Мониторинговые исследования позволяют: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1. Выявить уровень методической грамотности кадров </a:t>
            </a:r>
          </a:p>
          <a:p>
            <a:pPr algn="just"/>
            <a:r>
              <a:rPr lang="ru-RU" dirty="0" smtClean="0"/>
              <a:t>2.Выявить уровень потенциальных возможностей педагогов.</a:t>
            </a:r>
          </a:p>
          <a:p>
            <a:pPr algn="just"/>
            <a:r>
              <a:rPr lang="ru-RU" dirty="0" smtClean="0"/>
              <a:t>3. Осуществить методическое сопровождение, основанное на реализации индивидуальных запросов педагога. </a:t>
            </a:r>
          </a:p>
          <a:p>
            <a:pPr algn="just"/>
            <a:r>
              <a:rPr lang="ru-RU" dirty="0" smtClean="0"/>
              <a:t>4. Использовать материалы мониторинга при проведении экспертизы уровня профессиональной компетентности и результативности педагогов.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Диагностика 	     Выявление проблем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  ИОМ </a:t>
            </a:r>
            <a:r>
              <a:rPr lang="ru-RU" dirty="0" smtClean="0"/>
              <a:t>педагога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699792" y="5805264"/>
            <a:ext cx="936104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6876256" y="5805264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51520" y="6165304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Методист должен учитывать в ИОМ педагога: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/>
              <a:t>Личные образовательные потребности педагога</a:t>
            </a:r>
          </a:p>
          <a:p>
            <a:pPr lvl="0" algn="just"/>
            <a:r>
              <a:rPr lang="ru-RU" dirty="0"/>
              <a:t>Специфика методической проблемы (темы) педагога</a:t>
            </a:r>
          </a:p>
          <a:p>
            <a:pPr lvl="0" algn="just"/>
            <a:r>
              <a:rPr lang="ru-RU" dirty="0"/>
              <a:t>Особенности конкретного образовательного учреждения</a:t>
            </a:r>
          </a:p>
          <a:p>
            <a:pPr lvl="0" algn="just"/>
            <a:r>
              <a:rPr lang="ru-RU" dirty="0"/>
              <a:t>Особенности социума, в котором работает педагог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Информационно-методическое обеспечение развития профессиональной компетентности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Курсовая подготовка</a:t>
            </a:r>
          </a:p>
          <a:p>
            <a:r>
              <a:rPr lang="ru-RU" dirty="0" smtClean="0"/>
              <a:t>Планы работы МО (ОУ, район, город)</a:t>
            </a:r>
          </a:p>
          <a:p>
            <a:r>
              <a:rPr lang="ru-RU" dirty="0" smtClean="0"/>
              <a:t>Работа виртуальных педагогических сообществ</a:t>
            </a:r>
          </a:p>
          <a:p>
            <a:r>
              <a:rPr lang="ru-RU" dirty="0" smtClean="0"/>
              <a:t>Дистанционное обучение</a:t>
            </a:r>
          </a:p>
          <a:p>
            <a:r>
              <a:rPr lang="ru-RU" dirty="0" smtClean="0"/>
              <a:t>Электронные образовательные ресурсы (ЭОР)</a:t>
            </a:r>
          </a:p>
          <a:p>
            <a:r>
              <a:rPr lang="ru-RU" dirty="0" smtClean="0"/>
              <a:t>Открытые фестивали, конкурсы</a:t>
            </a:r>
          </a:p>
          <a:p>
            <a:r>
              <a:rPr lang="ru-RU" dirty="0" smtClean="0"/>
              <a:t>Конференции, </a:t>
            </a:r>
            <a:r>
              <a:rPr lang="ru-RU" dirty="0" err="1" smtClean="0"/>
              <a:t>пед.чтения</a:t>
            </a:r>
            <a:r>
              <a:rPr lang="ru-RU" dirty="0" smtClean="0"/>
              <a:t>, форумы</a:t>
            </a:r>
          </a:p>
          <a:p>
            <a:r>
              <a:rPr lang="ru-RU" dirty="0" err="1" smtClean="0"/>
              <a:t>Пед.советы</a:t>
            </a:r>
            <a:r>
              <a:rPr lang="ru-RU" dirty="0" smtClean="0"/>
              <a:t> УДО</a:t>
            </a:r>
          </a:p>
          <a:p>
            <a:r>
              <a:rPr lang="ru-RU" dirty="0" smtClean="0"/>
              <a:t>Участие УДО в семинарах,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</a:t>
            </a:r>
            <a:r>
              <a:rPr lang="ru-RU" smtClean="0"/>
              <a:t>и творческих площадках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</TotalTime>
  <Words>656</Words>
  <Application>Microsoft Office PowerPoint</Application>
  <PresentationFormat>Экран (4:3)</PresentationFormat>
  <Paragraphs>807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Роль сотрудничества методиста и педагога в формировании профессиональной компетентности педагога</vt:lpstr>
      <vt:lpstr>Слайд 2</vt:lpstr>
      <vt:lpstr>Задача методиста: </vt:lpstr>
      <vt:lpstr>Индивидуальный образовательный маршрут (ИОМ) – технология, основанная на: </vt:lpstr>
      <vt:lpstr>Методический мониторинг</vt:lpstr>
      <vt:lpstr>Мониторинговые исследования позволяют: </vt:lpstr>
      <vt:lpstr>Методист должен учитывать в ИОМ педагога:</vt:lpstr>
      <vt:lpstr>Слайд 8</vt:lpstr>
      <vt:lpstr>Информационно-методическое обеспечение развития профессиональной компетентности</vt:lpstr>
      <vt:lpstr>Способы повышения профессиональной компетентности педагога</vt:lpstr>
      <vt:lpstr>Результаты сопровождения профессионального развития педагога</vt:lpstr>
      <vt:lpstr>Информационно-методический банк</vt:lpstr>
      <vt:lpstr>Слайд 13</vt:lpstr>
      <vt:lpstr>Слайд 14</vt:lpstr>
      <vt:lpstr>Заповеди методиста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сотрудничества методиста и педагога в формировании компетентности педагога</dc:title>
  <dc:creator>Tavolga</dc:creator>
  <cp:lastModifiedBy>Tavolga</cp:lastModifiedBy>
  <cp:revision>12</cp:revision>
  <dcterms:created xsi:type="dcterms:W3CDTF">2018-10-27T08:58:03Z</dcterms:created>
  <dcterms:modified xsi:type="dcterms:W3CDTF">2018-10-30T13:00:07Z</dcterms:modified>
</cp:coreProperties>
</file>